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1327F9A-DA25-4FD7-9525-DBE8288CC15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C5DC548-7F9F-4617-B405-DF2D3E21073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1AF0DF6-71A6-4046-A63B-3F19A6541D5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2294EF3-A933-4D52-ACF6-A49848CD035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E7AAA43-F40A-4200-BF99-9361F9ABAB3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913F61B-D8ED-4AF6-9651-562C2F37859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601D638-C176-4D8E-AF8B-E65C6A99842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281B1E9-DEA1-4962-B9E8-8E6DEEF8DAE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BD053CF-BCB0-4F70-A462-859C52CA5A9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EC8C8C8-7912-41A3-899F-4FA450E6908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B4A207B-D096-48C8-A2F2-715FB40CCC9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6A6B523-F7CB-4179-A0C3-569377D5506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Nimbus Sans"/>
            </a:endParaRPr>
          </a:p>
        </p:txBody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dt" idx="1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 indent="0">
              <a:lnSpc>
                <a:spcPct val="100000"/>
              </a:lnSpc>
              <a:buNone/>
              <a:def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 indent="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&lt;date/time&gt;</a:t>
            </a:r>
            <a:endParaRPr b="0" lang="en-US" sz="1100" spc="-1" strike="noStrike">
              <a:solidFill>
                <a:srgbClr val="000000"/>
              </a:solidFill>
              <a:latin typeface="Nimbus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ftr" idx="2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Nimbus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Nimbus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Nimbus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sldNum" idx="3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ctr">
              <a:lnSpc>
                <a:spcPct val="100000"/>
              </a:lnSpc>
              <a:buNone/>
              <a:defRPr b="0" lang="en-US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indent="0" algn="ctr">
              <a:lnSpc>
                <a:spcPct val="100000"/>
              </a:lnSpc>
              <a:buNone/>
            </a:pPr>
            <a:fld id="{BDC86A0B-8F5E-4415-991E-A1ADA0900B41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000000"/>
              </a:solidFill>
              <a:latin typeface="Nimbus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Click to edit the title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text format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" descr=""/>
          <p:cNvPicPr/>
          <p:nvPr/>
        </p:nvPicPr>
        <p:blipFill>
          <a:blip r:embed="rId1"/>
          <a:stretch/>
        </p:blipFill>
        <p:spPr>
          <a:xfrm>
            <a:off x="-16200" y="-9000"/>
            <a:ext cx="12207600" cy="6866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1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50" name="Rectangle 2"/>
          <p:cNvSpPr/>
          <p:nvPr/>
        </p:nvSpPr>
        <p:spPr>
          <a:xfrm>
            <a:off x="11351880" y="6230880"/>
            <a:ext cx="492120" cy="42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latin typeface="Adobe Gothic Std B"/>
                <a:ea typeface="Adobe Gothic Std B"/>
              </a:rPr>
              <a:t>01</a:t>
            </a:r>
            <a:endParaRPr b="0" lang="en-US" sz="2200" spc="-1" strike="noStrike">
              <a:solidFill>
                <a:srgbClr val="000000"/>
              </a:solidFill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2"/>
          <p:cNvSpPr/>
          <p:nvPr/>
        </p:nvSpPr>
        <p:spPr>
          <a:xfrm>
            <a:off x="5928840" y="6143760"/>
            <a:ext cx="60480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Adobe Gothic Std B"/>
                <a:ea typeface="Adobe Gothic Std B"/>
              </a:rPr>
              <a:t>01</a:t>
            </a:r>
            <a:endParaRPr b="0" lang="en-US" sz="3000" spc="-1" strike="noStrike">
              <a:solidFill>
                <a:srgbClr val="000000"/>
              </a:solidFill>
              <a:latin typeface="Nimbus Sans"/>
            </a:endParaRPr>
          </a:p>
        </p:txBody>
      </p:sp>
      <p:pic>
        <p:nvPicPr>
          <p:cNvPr id="52" name="Picture 3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53" name="Rectangle 4"/>
          <p:cNvSpPr/>
          <p:nvPr/>
        </p:nvSpPr>
        <p:spPr>
          <a:xfrm>
            <a:off x="813240" y="6235920"/>
            <a:ext cx="434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dobe Gothic Std B"/>
                <a:ea typeface="Adobe Gothic Std B"/>
              </a:rPr>
              <a:t>02</a:t>
            </a:r>
            <a:endParaRPr b="0" lang="en-US" sz="1800" spc="-1" strike="noStrike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54" name="TextBox 1"/>
          <p:cNvSpPr/>
          <p:nvPr/>
        </p:nvSpPr>
        <p:spPr>
          <a:xfrm>
            <a:off x="1140840" y="4859280"/>
            <a:ext cx="4615200" cy="173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Doctor’s Interface</a:t>
            </a:r>
            <a:endParaRPr b="0" lang="en-US" sz="1800" spc="-1" strike="noStrike">
              <a:solidFill>
                <a:srgbClr val="000000"/>
              </a:solidFill>
              <a:latin typeface="Nimbus Sans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Patient’s Interface</a:t>
            </a:r>
            <a:endParaRPr b="0" lang="en-US" sz="1800" spc="-1" strike="noStrike">
              <a:solidFill>
                <a:srgbClr val="000000"/>
              </a:solidFill>
              <a:latin typeface="Nimbus Sans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Separate login and sign up for patient and doctors.</a:t>
            </a:r>
            <a:endParaRPr b="0" lang="en-US" sz="1800" spc="-1" strike="noStrike">
              <a:solidFill>
                <a:srgbClr val="000000"/>
              </a:solidFill>
              <a:latin typeface="Nimbus Sans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Patients can see their upcoming appointments.</a:t>
            </a:r>
            <a:endParaRPr b="0" lang="en-US" sz="1800" spc="-1" strike="noStrike">
              <a:solidFill>
                <a:srgbClr val="000000"/>
              </a:solidFill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1" descr=""/>
          <p:cNvPicPr/>
          <p:nvPr/>
        </p:nvPicPr>
        <p:blipFill>
          <a:blip r:embed="rId1"/>
          <a:stretch/>
        </p:blipFill>
        <p:spPr>
          <a:xfrm>
            <a:off x="0" y="0"/>
            <a:ext cx="12207600" cy="6866640"/>
          </a:xfrm>
          <a:prstGeom prst="rect">
            <a:avLst/>
          </a:prstGeom>
          <a:ln w="0">
            <a:noFill/>
          </a:ln>
        </p:spPr>
      </p:pic>
      <p:sp>
        <p:nvSpPr>
          <p:cNvPr id="56" name="TextBox 2"/>
          <p:cNvSpPr/>
          <p:nvPr/>
        </p:nvSpPr>
        <p:spPr>
          <a:xfrm>
            <a:off x="5928840" y="6143760"/>
            <a:ext cx="60480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Adobe Gothic Std B"/>
                <a:ea typeface="Adobe Gothic Std B"/>
              </a:rPr>
              <a:t>06</a:t>
            </a:r>
            <a:endParaRPr b="0" lang="en-US" sz="3000" spc="-1" strike="noStrike">
              <a:solidFill>
                <a:srgbClr val="000000"/>
              </a:solidFill>
              <a:latin typeface="Nimbus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98</TotalTime>
  <Application>LibreOffice/7.4.2.3$Linux_X86_64 LibreOffice_project/40$Build-3</Application>
  <AppVersion>15.0000</AppVersion>
  <Words>33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2022-08-19T05:46:11Z</dcterms:created>
  <dc:creator>User</dc:creator>
  <dc:description/>
  <dc:language>en-US</dc:language>
  <cp:lastModifiedBy/>
  <dcterms:modified xsi:type="dcterms:W3CDTF">2022-11-25T12:12:01Z</dcterms:modified>
  <cp:revision>18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7</vt:i4>
  </property>
</Properties>
</file>